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9" r:id="rId2"/>
    <p:sldId id="257" r:id="rId3"/>
    <p:sldId id="261" r:id="rId4"/>
    <p:sldId id="262" r:id="rId5"/>
    <p:sldId id="263" r:id="rId6"/>
    <p:sldId id="269" r:id="rId7"/>
    <p:sldId id="264" r:id="rId8"/>
    <p:sldId id="265" r:id="rId9"/>
    <p:sldId id="266" r:id="rId10"/>
    <p:sldId id="268" r:id="rId11"/>
    <p:sldId id="272" r:id="rId12"/>
    <p:sldId id="273" r:id="rId13"/>
    <p:sldId id="270" r:id="rId14"/>
    <p:sldId id="267" r:id="rId15"/>
    <p:sldId id="260"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25.05.2025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13</a:t>
            </a:fld>
            <a:endParaRPr lang="de-DE"/>
          </a:p>
        </p:txBody>
      </p:sp>
    </p:spTree>
    <p:extLst>
      <p:ext uri="{BB962C8B-B14F-4D97-AF65-F5344CB8AC3E}">
        <p14:creationId xmlns:p14="http://schemas.microsoft.com/office/powerpoint/2010/main" val="69485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25.05.2025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25.05.2025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25.05.2025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25.05.2025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25.05.2025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25.05.2025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25.05.2025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25.05.2025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25.05.2025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25.05.2025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25.05.2025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25.05.2025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231654"/>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Zählungen oder andere Logik muss manuell in der Applikation abgebildet werden.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Dokumente müssen einzeln geladen und verglichen werden.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Entwickler müssen selbst für Konsistenz sorgen beim Löschen </a:t>
            </a:r>
          </a:p>
          <a:p>
            <a:endParaRPr lang="de-DE" sz="1200" i="1" dirty="0">
              <a:solidFill>
                <a:srgbClr val="FF9100"/>
              </a:solidFill>
              <a:latin typeface="TWK Everett" panose="020B0204000000000000"/>
            </a:endParaRPr>
          </a:p>
        </p:txBody>
      </p:sp>
    </p:spTree>
    <p:extLst>
      <p:ext uri="{BB962C8B-B14F-4D97-AF65-F5344CB8AC3E}">
        <p14:creationId xmlns:p14="http://schemas.microsoft.com/office/powerpoint/2010/main" val="166131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2"/>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2"/>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61555"/>
            <a:ext cx="5469228" cy="369332"/>
          </a:xfrm>
          <a:prstGeom prst="rect">
            <a:avLst/>
          </a:prstGeom>
          <a:noFill/>
        </p:spPr>
        <p:txBody>
          <a:bodyPr wrap="square" rtlCol="0">
            <a:spAutoFit/>
          </a:bodyPr>
          <a:lstStyle/>
          <a:p>
            <a:r>
              <a:rPr lang="de-DE"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69332"/>
          </a:xfrm>
          <a:prstGeom prst="rect">
            <a:avLst/>
          </a:prstGeom>
          <a:noFill/>
        </p:spPr>
        <p:txBody>
          <a:bodyPr wrap="square" rtlCol="0">
            <a:spAutoFit/>
          </a:bodyPr>
          <a:lstStyle/>
          <a:p>
            <a:r>
              <a:rPr lang="de-DE"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970318"/>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Gruppierung Möglichkeit nach einem bestimmten Attribut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und keine darauf aufbauende Bedingung zu formulieren </a:t>
            </a:r>
            <a:r>
              <a:rPr lang="de-DE" sz="1200" i="1" dirty="0">
                <a:solidFill>
                  <a:srgbClr val="FF9100"/>
                </a:solidFill>
                <a:latin typeface="TWK Everett" panose="020B0204000000000000"/>
              </a:rPr>
              <a:t>(Having)                                                                                                                                    </a:t>
            </a:r>
            <a:r>
              <a:rPr lang="de-DE" sz="1200" dirty="0">
                <a:solidFill>
                  <a:srgbClr val="FF9100"/>
                </a:solidFill>
                <a:latin typeface="TWK Everett" panose="020B0204000000000000"/>
              </a:rPr>
              <a:t>=&gt; Dies führt zu mehrere unnötige Leseanfrage, da wir alle Dokumente/Elemente einer Collection laden müssen und diese dann gruppieren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 (hier zum teil aber möglich wegen </a:t>
            </a:r>
            <a:r>
              <a:rPr lang="de-DE" sz="1200" dirty="0" err="1">
                <a:solidFill>
                  <a:srgbClr val="FF9100"/>
                </a:solidFill>
                <a:latin typeface="TWK Everett" panose="020B0204000000000000"/>
              </a:rPr>
              <a:t>gruppenzugriff</a:t>
            </a:r>
            <a:r>
              <a:rPr lang="de-DE" sz="1200" dirty="0">
                <a:solidFill>
                  <a:srgbClr val="FF9100"/>
                </a:solidFill>
                <a:latin typeface="TWK Everett" panose="020B0204000000000000"/>
              </a:rPr>
              <a:t> mit </a:t>
            </a:r>
            <a:r>
              <a:rPr lang="de-DE" sz="1200" dirty="0" err="1">
                <a:solidFill>
                  <a:srgbClr val="FF9100"/>
                </a:solidFill>
                <a:latin typeface="TWK Everett" panose="020B0204000000000000"/>
              </a:rPr>
              <a:t>collectionGroup</a:t>
            </a:r>
            <a:r>
              <a:rPr lang="de-DE" sz="1200" dirty="0">
                <a:solidFill>
                  <a:srgbClr val="FF9100"/>
                </a:solidFill>
                <a:latin typeface="TWK Everett" panose="020B0204000000000000"/>
              </a:rPr>
              <a:t> -&gt; noch ergänzen)</a:t>
            </a:r>
          </a:p>
          <a:p>
            <a:pPr marL="228600" indent="-228600">
              <a:buFont typeface="+mj-lt"/>
              <a:buAutoNum type="arabicPeriod"/>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b="1" dirty="0">
                <a:solidFill>
                  <a:srgbClr val="FF0000"/>
                </a:solidFill>
                <a:highlight>
                  <a:srgbClr val="FFFF00"/>
                </a:highlight>
                <a:latin typeface="TWK Everett" panose="020B0204000000000000"/>
              </a:rPr>
              <a:t>@Gregor </a:t>
            </a:r>
            <a:r>
              <a:rPr lang="de-DE" sz="1200" dirty="0">
                <a:solidFill>
                  <a:srgbClr val="FF9100"/>
                </a:solidFill>
                <a:latin typeface="TWK Everett" panose="020B0204000000000000"/>
              </a:rPr>
              <a:t>bitte fertig machen etc.</a:t>
            </a: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wipe(down)">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animEffect transition="in" filter="wipe(down)">
                                      <p:cBhvr>
                                        <p:cTn id="2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1924</Words>
  <Application>Microsoft Office PowerPoint</Application>
  <PresentationFormat>Breitbild</PresentationFormat>
  <Paragraphs>278</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13</cp:revision>
  <dcterms:created xsi:type="dcterms:W3CDTF">2025-05-21T15:19:32Z</dcterms:created>
  <dcterms:modified xsi:type="dcterms:W3CDTF">2025-05-25T10:57:57Z</dcterms:modified>
</cp:coreProperties>
</file>